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9"/>
  </p:notesMasterIdLst>
  <p:sldIdLst>
    <p:sldId id="289" r:id="rId2"/>
    <p:sldId id="290" r:id="rId3"/>
    <p:sldId id="277" r:id="rId4"/>
    <p:sldId id="288" r:id="rId5"/>
    <p:sldId id="278" r:id="rId6"/>
    <p:sldId id="279" r:id="rId7"/>
    <p:sldId id="287" r:id="rId8"/>
    <p:sldId id="267" r:id="rId9"/>
    <p:sldId id="274" r:id="rId10"/>
    <p:sldId id="276" r:id="rId11"/>
    <p:sldId id="275" r:id="rId12"/>
    <p:sldId id="284" r:id="rId13"/>
    <p:sldId id="281" r:id="rId14"/>
    <p:sldId id="282" r:id="rId15"/>
    <p:sldId id="283" r:id="rId16"/>
    <p:sldId id="285" r:id="rId17"/>
    <p:sldId id="291" r:id="rId1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580" autoAdjust="0"/>
  </p:normalViewPr>
  <p:slideViewPr>
    <p:cSldViewPr>
      <p:cViewPr>
        <p:scale>
          <a:sx n="80" d="100"/>
          <a:sy n="80" d="100"/>
        </p:scale>
        <p:origin x="-1110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45994-3665-4FF4-B7C4-11A0F741457F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3E6C0-7C86-49C7-9E80-F39162BC64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8991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1FB1-5580-4C36-BC99-CDF820490F9C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8D468-73E1-4668-B888-4FC2AF294942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1FB1-5580-4C36-BC99-CDF820490F9C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8D468-73E1-4668-B888-4FC2AF294942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1FB1-5580-4C36-BC99-CDF820490F9C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8D468-73E1-4668-B888-4FC2AF294942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1FB1-5580-4C36-BC99-CDF820490F9C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8D468-73E1-4668-B888-4FC2AF294942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1FB1-5580-4C36-BC99-CDF820490F9C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8D468-73E1-4668-B888-4FC2AF294942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1FB1-5580-4C36-BC99-CDF820490F9C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8D468-73E1-4668-B888-4FC2AF294942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1FB1-5580-4C36-BC99-CDF820490F9C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8D468-73E1-4668-B888-4FC2AF294942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1FB1-5580-4C36-BC99-CDF820490F9C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8D468-73E1-4668-B888-4FC2AF294942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1FB1-5580-4C36-BC99-CDF820490F9C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8D468-73E1-4668-B888-4FC2AF294942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1FB1-5580-4C36-BC99-CDF820490F9C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8D468-73E1-4668-B888-4FC2AF294942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1FB1-5580-4C36-BC99-CDF820490F9C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8D468-73E1-4668-B888-4FC2AF294942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7561FB1-5580-4C36-BC99-CDF820490F9C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AC8D468-73E1-4668-B888-4FC2AF294942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79512" y="2924944"/>
            <a:ext cx="69127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latin typeface="+mj-lt"/>
              </a:rPr>
              <a:t>Componentes: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 smtClean="0">
                <a:latin typeface="+mj-lt"/>
              </a:rPr>
              <a:t>Encarna Amorós Beneite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 smtClean="0">
                <a:latin typeface="+mj-lt"/>
              </a:rPr>
              <a:t>Manuel José Verdú Ramón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 smtClean="0">
                <a:latin typeface="+mj-lt"/>
              </a:rPr>
              <a:t>Jorge Vicente Azorín Martí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 smtClean="0">
                <a:latin typeface="+mj-lt"/>
              </a:rPr>
              <a:t>Héctor José Compañ Gabucio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 smtClean="0">
                <a:latin typeface="+mj-lt"/>
              </a:rPr>
              <a:t>Vicente Martín Rueda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 smtClean="0">
                <a:latin typeface="+mj-lt"/>
              </a:rPr>
              <a:t>Daniel Moreno González</a:t>
            </a:r>
          </a:p>
        </p:txBody>
      </p:sp>
      <p:sp>
        <p:nvSpPr>
          <p:cNvPr id="3" name="2 Rectángulo"/>
          <p:cNvSpPr/>
          <p:nvPr/>
        </p:nvSpPr>
        <p:spPr>
          <a:xfrm>
            <a:off x="-28208" y="548680"/>
            <a:ext cx="9172207" cy="193899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APLICACIÓN WEB INFORMATV</a:t>
            </a:r>
            <a:endParaRPr lang="es-ES" sz="6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156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3944516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10 CuadroTexto"/>
          <p:cNvSpPr txBox="1"/>
          <p:nvPr/>
        </p:nvSpPr>
        <p:spPr>
          <a:xfrm>
            <a:off x="264515" y="188640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EDITAR CAPÍTULO</a:t>
            </a:r>
            <a:endParaRPr lang="es-E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523452" y="5156216"/>
            <a:ext cx="59306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Para usuarios registrados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Modificar únicamente sinopsis</a:t>
            </a:r>
          </a:p>
        </p:txBody>
      </p:sp>
    </p:spTree>
    <p:extLst>
      <p:ext uri="{BB962C8B-B14F-4D97-AF65-F5344CB8AC3E}">
        <p14:creationId xmlns:p14="http://schemas.microsoft.com/office/powerpoint/2010/main" val="156107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2" y="993593"/>
            <a:ext cx="8526848" cy="4668861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10 CuadroTexto"/>
          <p:cNvSpPr txBox="1"/>
          <p:nvPr/>
        </p:nvSpPr>
        <p:spPr>
          <a:xfrm>
            <a:off x="264515" y="188640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¿QUIÉNES SOMOS?</a:t>
            </a:r>
            <a:endParaRPr lang="es-E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53986" y="5881627"/>
            <a:ext cx="5930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Propósito general y contacto</a:t>
            </a:r>
          </a:p>
        </p:txBody>
      </p:sp>
    </p:spTree>
    <p:extLst>
      <p:ext uri="{BB962C8B-B14F-4D97-AF65-F5344CB8AC3E}">
        <p14:creationId xmlns:p14="http://schemas.microsoft.com/office/powerpoint/2010/main" val="725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16166"/>
            <a:ext cx="6896992" cy="5282912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10 CuadroTexto"/>
          <p:cNvSpPr txBox="1"/>
          <p:nvPr/>
        </p:nvSpPr>
        <p:spPr>
          <a:xfrm>
            <a:off x="264515" y="40943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BÚSQUEDA</a:t>
            </a:r>
            <a:endParaRPr lang="es-E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39551" y="6114813"/>
            <a:ext cx="5930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Filtrar resultados</a:t>
            </a:r>
          </a:p>
        </p:txBody>
      </p:sp>
    </p:spTree>
    <p:extLst>
      <p:ext uri="{BB962C8B-B14F-4D97-AF65-F5344CB8AC3E}">
        <p14:creationId xmlns:p14="http://schemas.microsoft.com/office/powerpoint/2010/main" val="41566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" y="1054767"/>
            <a:ext cx="9123596" cy="4222883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10 CuadroTexto"/>
          <p:cNvSpPr txBox="1"/>
          <p:nvPr/>
        </p:nvSpPr>
        <p:spPr>
          <a:xfrm>
            <a:off x="264515" y="188640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INICIO DE SESIÓN</a:t>
            </a:r>
            <a:endParaRPr lang="es-E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553986" y="5589240"/>
            <a:ext cx="5930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Validación</a:t>
            </a:r>
          </a:p>
        </p:txBody>
      </p:sp>
    </p:spTree>
    <p:extLst>
      <p:ext uri="{BB962C8B-B14F-4D97-AF65-F5344CB8AC3E}">
        <p14:creationId xmlns:p14="http://schemas.microsoft.com/office/powerpoint/2010/main" val="83817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" y="958081"/>
            <a:ext cx="9143358" cy="4748296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10 CuadroTexto"/>
          <p:cNvSpPr txBox="1"/>
          <p:nvPr/>
        </p:nvSpPr>
        <p:spPr>
          <a:xfrm>
            <a:off x="264515" y="188640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REGISTRARSE</a:t>
            </a:r>
            <a:endParaRPr lang="es-E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550485" y="5679855"/>
            <a:ext cx="5930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Validación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Expresiones regulares </a:t>
            </a:r>
          </a:p>
        </p:txBody>
      </p:sp>
    </p:spTree>
    <p:extLst>
      <p:ext uri="{BB962C8B-B14F-4D97-AF65-F5344CB8AC3E}">
        <p14:creationId xmlns:p14="http://schemas.microsoft.com/office/powerpoint/2010/main" val="1328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04" y="744987"/>
            <a:ext cx="8364839" cy="4897098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10 CuadroTexto"/>
          <p:cNvSpPr txBox="1"/>
          <p:nvPr/>
        </p:nvSpPr>
        <p:spPr>
          <a:xfrm>
            <a:off x="264515" y="11219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PERFIL DE USUARIO</a:t>
            </a:r>
            <a:endParaRPr lang="es-E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533730" y="5592783"/>
            <a:ext cx="81979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Acceso directo a amigos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Ver/Editar/Eliminar cuenta</a:t>
            </a:r>
          </a:p>
        </p:txBody>
      </p:sp>
    </p:spTree>
    <p:extLst>
      <p:ext uri="{BB962C8B-B14F-4D97-AF65-F5344CB8AC3E}">
        <p14:creationId xmlns:p14="http://schemas.microsoft.com/office/powerpoint/2010/main" val="368369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5" y="701654"/>
            <a:ext cx="8555957" cy="4835664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10 CuadroTexto"/>
          <p:cNvSpPr txBox="1"/>
          <p:nvPr/>
        </p:nvSpPr>
        <p:spPr>
          <a:xfrm>
            <a:off x="264515" y="11219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EDITAR PERFIL/USUARIO</a:t>
            </a:r>
            <a:endParaRPr lang="es-E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533730" y="5592783"/>
            <a:ext cx="81979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Expresiones regulares/Validación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Eliminar cuenta</a:t>
            </a:r>
          </a:p>
        </p:txBody>
      </p:sp>
    </p:spTree>
    <p:extLst>
      <p:ext uri="{BB962C8B-B14F-4D97-AF65-F5344CB8AC3E}">
        <p14:creationId xmlns:p14="http://schemas.microsoft.com/office/powerpoint/2010/main" val="172414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9144001" cy="4248472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10 CuadroTexto"/>
          <p:cNvSpPr txBox="1"/>
          <p:nvPr/>
        </p:nvSpPr>
        <p:spPr>
          <a:xfrm>
            <a:off x="389045" y="11219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AMIGOS</a:t>
            </a:r>
            <a:endParaRPr lang="es-E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533730" y="5445224"/>
            <a:ext cx="8197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Posibilidad de eliminar/añadir amigo</a:t>
            </a:r>
            <a:endParaRPr lang="es-ES" sz="3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039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760021"/>
            <a:ext cx="6084168" cy="609798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10 CuadroTexto"/>
          <p:cNvSpPr txBox="1"/>
          <p:nvPr/>
        </p:nvSpPr>
        <p:spPr>
          <a:xfrm>
            <a:off x="107504" y="-9421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PÁGINA PRINCIPAL</a:t>
            </a:r>
            <a:endParaRPr lang="es-E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0" y="1988840"/>
            <a:ext cx="59306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Menú</a:t>
            </a:r>
          </a:p>
          <a:p>
            <a:endParaRPr lang="es-ES" sz="3200" dirty="0" smtClean="0"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Listado de</a:t>
            </a:r>
          </a:p>
          <a:p>
            <a:r>
              <a:rPr lang="es-ES" sz="3200" dirty="0" smtClean="0">
                <a:latin typeface="+mj-lt"/>
              </a:rPr>
              <a:t>películas/series</a:t>
            </a:r>
          </a:p>
        </p:txBody>
      </p:sp>
    </p:spTree>
    <p:extLst>
      <p:ext uri="{BB962C8B-B14F-4D97-AF65-F5344CB8AC3E}">
        <p14:creationId xmlns:p14="http://schemas.microsoft.com/office/powerpoint/2010/main" val="307448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364284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10 CuadroTexto"/>
          <p:cNvSpPr txBox="1"/>
          <p:nvPr/>
        </p:nvSpPr>
        <p:spPr>
          <a:xfrm>
            <a:off x="264515" y="188640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VER PELÍCULAS/SERIES</a:t>
            </a:r>
            <a:endParaRPr lang="es-E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539552" y="5210121"/>
            <a:ext cx="5930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Añadir (usuario registrado)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Paginación</a:t>
            </a:r>
          </a:p>
        </p:txBody>
      </p:sp>
    </p:spTree>
    <p:extLst>
      <p:ext uri="{BB962C8B-B14F-4D97-AF65-F5344CB8AC3E}">
        <p14:creationId xmlns:p14="http://schemas.microsoft.com/office/powerpoint/2010/main" val="40108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507" y="746332"/>
            <a:ext cx="6427455" cy="6098699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10 CuadroTexto"/>
          <p:cNvSpPr txBox="1"/>
          <p:nvPr/>
        </p:nvSpPr>
        <p:spPr>
          <a:xfrm>
            <a:off x="179512" y="22021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PELÍCULA</a:t>
            </a:r>
            <a:endParaRPr lang="es-E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0" y="2161590"/>
            <a:ext cx="59306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Funcionali-</a:t>
            </a:r>
          </a:p>
          <a:p>
            <a:r>
              <a:rPr lang="es-ES" sz="3200" dirty="0">
                <a:latin typeface="+mj-lt"/>
              </a:rPr>
              <a:t>d</a:t>
            </a:r>
            <a:r>
              <a:rPr lang="es-ES" sz="3200" dirty="0" smtClean="0">
                <a:latin typeface="+mj-lt"/>
              </a:rPr>
              <a:t>ades de la</a:t>
            </a:r>
          </a:p>
          <a:p>
            <a:r>
              <a:rPr lang="es-ES" sz="3200" dirty="0" smtClean="0">
                <a:latin typeface="+mj-lt"/>
              </a:rPr>
              <a:t>parte privada</a:t>
            </a:r>
          </a:p>
        </p:txBody>
      </p:sp>
    </p:spTree>
    <p:extLst>
      <p:ext uri="{BB962C8B-B14F-4D97-AF65-F5344CB8AC3E}">
        <p14:creationId xmlns:p14="http://schemas.microsoft.com/office/powerpoint/2010/main" val="344548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8"/>
          <a:stretch/>
        </p:blipFill>
        <p:spPr>
          <a:xfrm>
            <a:off x="264514" y="882606"/>
            <a:ext cx="7763870" cy="4774417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10 CuadroTexto"/>
          <p:cNvSpPr txBox="1"/>
          <p:nvPr/>
        </p:nvSpPr>
        <p:spPr>
          <a:xfrm>
            <a:off x="264514" y="188640"/>
            <a:ext cx="8483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AÑADIR/EDITAR PELÍCULA/SERIE</a:t>
            </a:r>
            <a:endParaRPr lang="es-E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518759" y="5673620"/>
            <a:ext cx="5930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Validación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Cambiar imágenes </a:t>
            </a:r>
          </a:p>
        </p:txBody>
      </p:sp>
    </p:spTree>
    <p:extLst>
      <p:ext uri="{BB962C8B-B14F-4D97-AF65-F5344CB8AC3E}">
        <p14:creationId xmlns:p14="http://schemas.microsoft.com/office/powerpoint/2010/main" val="378217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4492"/>
            <a:ext cx="9143999" cy="4236716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10 CuadroTexto"/>
          <p:cNvSpPr txBox="1"/>
          <p:nvPr/>
        </p:nvSpPr>
        <p:spPr>
          <a:xfrm>
            <a:off x="264515" y="188640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REPORTAR ERROR</a:t>
            </a:r>
            <a:endParaRPr lang="es-E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522922" y="5445224"/>
            <a:ext cx="5930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Parte pública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Vía e-mail</a:t>
            </a:r>
          </a:p>
        </p:txBody>
      </p:sp>
    </p:spTree>
    <p:extLst>
      <p:ext uri="{BB962C8B-B14F-4D97-AF65-F5344CB8AC3E}">
        <p14:creationId xmlns:p14="http://schemas.microsoft.com/office/powerpoint/2010/main" val="129287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6"/>
          <a:stretch/>
        </p:blipFill>
        <p:spPr>
          <a:xfrm>
            <a:off x="2699792" y="0"/>
            <a:ext cx="6444208" cy="685800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10 CuadroTexto"/>
          <p:cNvSpPr txBox="1"/>
          <p:nvPr/>
        </p:nvSpPr>
        <p:spPr>
          <a:xfrm>
            <a:off x="251520" y="260648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SERIE</a:t>
            </a:r>
            <a:endParaRPr lang="es-E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-33269" y="1988840"/>
            <a:ext cx="59306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Funcionali-</a:t>
            </a:r>
          </a:p>
          <a:p>
            <a:r>
              <a:rPr lang="es-ES" sz="3200" dirty="0">
                <a:latin typeface="+mj-lt"/>
              </a:rPr>
              <a:t>d</a:t>
            </a:r>
            <a:r>
              <a:rPr lang="es-ES" sz="3200" dirty="0" smtClean="0">
                <a:latin typeface="+mj-lt"/>
              </a:rPr>
              <a:t>ades de la</a:t>
            </a:r>
          </a:p>
          <a:p>
            <a:r>
              <a:rPr lang="es-ES" sz="3200" dirty="0">
                <a:latin typeface="+mj-lt"/>
              </a:rPr>
              <a:t>p</a:t>
            </a:r>
            <a:r>
              <a:rPr lang="es-ES" sz="3200" dirty="0" smtClean="0">
                <a:latin typeface="+mj-lt"/>
              </a:rPr>
              <a:t>arte pública</a:t>
            </a:r>
            <a:endParaRPr lang="es-E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338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19319"/>
            <a:ext cx="8856984" cy="4474825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10 CuadroTexto"/>
          <p:cNvSpPr txBox="1"/>
          <p:nvPr/>
        </p:nvSpPr>
        <p:spPr>
          <a:xfrm>
            <a:off x="257245" y="49878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CAPÍTULO</a:t>
            </a:r>
            <a:endParaRPr lang="es-E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534747" y="5286445"/>
            <a:ext cx="59306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Información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Editar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Reportar error</a:t>
            </a:r>
            <a:endParaRPr lang="es-E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035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3930375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10 CuadroTexto"/>
          <p:cNvSpPr txBox="1"/>
          <p:nvPr/>
        </p:nvSpPr>
        <p:spPr>
          <a:xfrm>
            <a:off x="264515" y="188640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AÑADIR CAPÍTULO</a:t>
            </a:r>
            <a:endParaRPr lang="es-E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539552" y="5301208"/>
            <a:ext cx="5930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Para usuarios registrados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3200" dirty="0" smtClean="0">
                <a:latin typeface="+mj-lt"/>
              </a:rPr>
              <a:t>Validación de datos</a:t>
            </a:r>
          </a:p>
        </p:txBody>
      </p:sp>
    </p:spTree>
    <p:extLst>
      <p:ext uri="{BB962C8B-B14F-4D97-AF65-F5344CB8AC3E}">
        <p14:creationId xmlns:p14="http://schemas.microsoft.com/office/powerpoint/2010/main" val="318903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ansmisión de listas">
  <a:themeElements>
    <a:clrScheme name="Mirador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Transmisión de listas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nsmisión de listas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1049</TotalTime>
  <Words>125</Words>
  <Application>Microsoft Office PowerPoint</Application>
  <PresentationFormat>Presentación en pantalla (4:3)</PresentationFormat>
  <Paragraphs>57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Transmisión de listas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Dany</dc:creator>
  <cp:lastModifiedBy>Dany</cp:lastModifiedBy>
  <cp:revision>74</cp:revision>
  <dcterms:created xsi:type="dcterms:W3CDTF">2014-05-21T14:59:53Z</dcterms:created>
  <dcterms:modified xsi:type="dcterms:W3CDTF">2014-05-23T08:23:28Z</dcterms:modified>
</cp:coreProperties>
</file>